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gif" ContentType="image/gif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A4675-5AEC-7449-B493-829917E7DCBA}" type="datetimeFigureOut">
              <a:rPr lang="en-US" smtClean="0"/>
              <a:t>9/2/14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9A811-F924-1F4E-A3A2-30CF0888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0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9A811-F924-1F4E-A3A2-30CF088859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6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6B6528EF-E158-944C-B7E9-D4A0118DD033}" type="datetimeFigureOut">
              <a:rPr lang="en-US" smtClean="0"/>
              <a:t>9/2/14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8F36D900-560D-6B49-B12B-F7A49CE17C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gif"/><Relationship Id="rId9" Type="http://schemas.openxmlformats.org/officeDocument/2006/relationships/image" Target="../media/image9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mailto:craftbloggerscontest@gmail.com" TargetMode="External"/><Relationship Id="rId5" Type="http://schemas.openxmlformats.org/officeDocument/2006/relationships/image" Target="../media/image8.gif"/><Relationship Id="rId6" Type="http://schemas.openxmlformats.org/officeDocument/2006/relationships/image" Target="../media/image9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gif"/><Relationship Id="rId5" Type="http://schemas.openxmlformats.org/officeDocument/2006/relationships/image" Target="../media/image9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gif"/><Relationship Id="rId5" Type="http://schemas.openxmlformats.org/officeDocument/2006/relationships/image" Target="../media/image9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hyperlink" Target="mailto:craftbloggerscontest@gmail.com" TargetMode="External"/><Relationship Id="rId6" Type="http://schemas.openxmlformats.org/officeDocument/2006/relationships/image" Target="../media/image9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A02635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59" y="3460098"/>
            <a:ext cx="3136497" cy="3121256"/>
          </a:xfrm>
          <a:prstGeom prst="rect">
            <a:avLst/>
          </a:prstGeom>
        </p:spPr>
      </p:pic>
      <p:pic>
        <p:nvPicPr>
          <p:cNvPr id="6" name="Picture 5" descr="LS00329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93" y="-365044"/>
            <a:ext cx="1486804" cy="2698158"/>
          </a:xfrm>
          <a:prstGeom prst="rect">
            <a:avLst/>
          </a:prstGeom>
        </p:spPr>
      </p:pic>
      <p:pic>
        <p:nvPicPr>
          <p:cNvPr id="7" name="Picture 6" descr="LS00329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83" y="-402769"/>
            <a:ext cx="1537298" cy="2773607"/>
          </a:xfrm>
          <a:prstGeom prst="rect">
            <a:avLst/>
          </a:prstGeom>
        </p:spPr>
      </p:pic>
      <p:sp>
        <p:nvSpPr>
          <p:cNvPr id="8" name="Horizontal Scroll 7"/>
          <p:cNvSpPr/>
          <p:nvPr/>
        </p:nvSpPr>
        <p:spPr>
          <a:xfrm>
            <a:off x="1070719" y="273249"/>
            <a:ext cx="6762504" cy="3463495"/>
          </a:xfrm>
          <a:prstGeom prst="horizontalScroll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99490" y="984035"/>
            <a:ext cx="66822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0" dirty="0" smtClean="0">
                <a:solidFill>
                  <a:srgbClr val="800000"/>
                </a:solidFill>
                <a:latin typeface="Noteworthy Bold"/>
                <a:cs typeface="Noteworthy Bold"/>
              </a:rPr>
              <a:t>Sarah the Craft Blogger’s </a:t>
            </a:r>
            <a:br>
              <a:rPr lang="en-US" sz="4400" b="0" dirty="0" smtClean="0">
                <a:solidFill>
                  <a:srgbClr val="800000"/>
                </a:solidFill>
                <a:latin typeface="Noteworthy Bold"/>
                <a:cs typeface="Noteworthy Bold"/>
              </a:rPr>
            </a:br>
            <a:r>
              <a:rPr lang="en-US" sz="4400" b="0" dirty="0" smtClean="0">
                <a:solidFill>
                  <a:srgbClr val="800000"/>
                </a:solidFill>
                <a:latin typeface="Noteworthy Bold"/>
                <a:cs typeface="Noteworthy Bold"/>
              </a:rPr>
              <a:t>Rosh Hashanah Contest</a:t>
            </a:r>
            <a:br>
              <a:rPr lang="en-US" sz="4400" b="0" dirty="0" smtClean="0">
                <a:solidFill>
                  <a:srgbClr val="800000"/>
                </a:solidFill>
                <a:latin typeface="Noteworthy Bold"/>
                <a:cs typeface="Noteworthy Bold"/>
              </a:rPr>
            </a:br>
            <a:r>
              <a:rPr lang="he-IL" sz="4400" b="0" dirty="0" smtClean="0">
                <a:solidFill>
                  <a:srgbClr val="800000"/>
                </a:solidFill>
                <a:latin typeface="Noteworthy Bold"/>
                <a:cs typeface="Noteworthy Bold"/>
              </a:rPr>
              <a:t>שנה טובה</a:t>
            </a:r>
            <a:endParaRPr lang="en-US" sz="4400" dirty="0"/>
          </a:p>
        </p:txBody>
      </p:sp>
      <p:pic>
        <p:nvPicPr>
          <p:cNvPr id="10" name="Picture 9" descr="LS00329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223" y="338842"/>
            <a:ext cx="1550246" cy="3121256"/>
          </a:xfrm>
          <a:prstGeom prst="rect">
            <a:avLst/>
          </a:prstGeom>
        </p:spPr>
      </p:pic>
      <p:pic>
        <p:nvPicPr>
          <p:cNvPr id="11" name="Picture 10" descr="LS00329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385" y="810210"/>
            <a:ext cx="1792284" cy="3121256"/>
          </a:xfrm>
          <a:prstGeom prst="rect">
            <a:avLst/>
          </a:prstGeom>
        </p:spPr>
      </p:pic>
      <p:pic>
        <p:nvPicPr>
          <p:cNvPr id="12" name="Picture 11" descr="LS00329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010" y="1685389"/>
            <a:ext cx="1792284" cy="3121256"/>
          </a:xfrm>
          <a:prstGeom prst="rect">
            <a:avLst/>
          </a:prstGeom>
        </p:spPr>
      </p:pic>
      <p:pic>
        <p:nvPicPr>
          <p:cNvPr id="13" name="Picture 12" descr="LS00329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634" y="2176116"/>
            <a:ext cx="1792284" cy="3121256"/>
          </a:xfrm>
          <a:prstGeom prst="rect">
            <a:avLst/>
          </a:prstGeom>
        </p:spPr>
      </p:pic>
      <p:pic>
        <p:nvPicPr>
          <p:cNvPr id="14" name="Picture 13" descr="niXnxbz5T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793" y="2333114"/>
            <a:ext cx="999217" cy="999217"/>
          </a:xfrm>
          <a:prstGeom prst="rect">
            <a:avLst/>
          </a:prstGeom>
        </p:spPr>
      </p:pic>
      <p:pic>
        <p:nvPicPr>
          <p:cNvPr id="15" name="Picture 14" descr="utah_beehive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90" y="2333114"/>
            <a:ext cx="2119624" cy="1727101"/>
          </a:xfrm>
          <a:prstGeom prst="rect">
            <a:avLst/>
          </a:prstGeom>
        </p:spPr>
      </p:pic>
      <p:pic>
        <p:nvPicPr>
          <p:cNvPr id="16" name="Picture 15" descr="AA02635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813" y="4570283"/>
            <a:ext cx="2020891" cy="2011071"/>
          </a:xfrm>
          <a:prstGeom prst="rect">
            <a:avLst/>
          </a:prstGeom>
        </p:spPr>
      </p:pic>
      <p:pic>
        <p:nvPicPr>
          <p:cNvPr id="17" name="Picture 16" descr="AA02635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40" y="4570283"/>
            <a:ext cx="2089524" cy="2079370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5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29"/>
    </mc:Choice>
    <mc:Fallback>
      <p:transition xmlns:p14="http://schemas.microsoft.com/office/powerpoint/2010/main" spd="slow" advTm="84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  <a:latin typeface="Noteworthy Light"/>
                <a:cs typeface="Noteworthy Light"/>
              </a:rPr>
              <a:t>Contest Rules</a:t>
            </a:r>
            <a:endParaRPr lang="en-US" dirty="0">
              <a:solidFill>
                <a:srgbClr val="800000"/>
              </a:solidFill>
              <a:latin typeface="Noteworthy Light"/>
              <a:cs typeface="Noteworthy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1424152"/>
            <a:ext cx="7232650" cy="429101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Write a short essay  (100-150 words) explaining your New Year’s resolution(s)and how you plan to institute them in the coming year. </a:t>
            </a:r>
            <a:endParaRPr lang="en-US" dirty="0">
              <a:solidFill>
                <a:srgbClr val="800000"/>
              </a:solidFill>
            </a:endParaRPr>
          </a:p>
          <a:p>
            <a:r>
              <a:rPr lang="en-US" dirty="0" smtClean="0">
                <a:solidFill>
                  <a:srgbClr val="800000"/>
                </a:solidFill>
              </a:rPr>
              <a:t>Submit the essay with your first and last name and your age. </a:t>
            </a:r>
            <a:r>
              <a:rPr lang="en-US" b="1" dirty="0" smtClean="0">
                <a:solidFill>
                  <a:srgbClr val="800000"/>
                </a:solidFill>
              </a:rPr>
              <a:t>All ages are welcome!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All entries must be submitted to: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800000"/>
                </a:solidFill>
                <a:hlinkClick r:id="rId4"/>
              </a:rPr>
              <a:t>craftbloggerscontest@gmail.com</a:t>
            </a:r>
            <a:endParaRPr lang="en-US" dirty="0" smtClean="0">
              <a:solidFill>
                <a:srgbClr val="8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800000"/>
              </a:solidFill>
            </a:endParaRPr>
          </a:p>
        </p:txBody>
      </p:sp>
      <p:pic>
        <p:nvPicPr>
          <p:cNvPr id="4" name="Picture 3" descr="utah_beehiv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85" y="171607"/>
            <a:ext cx="1368477" cy="1115055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8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86"/>
    </mc:Choice>
    <mc:Fallback>
      <p:transition xmlns:p14="http://schemas.microsoft.com/office/powerpoint/2010/main" spd="slow" advTm="2638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  <a:latin typeface="Noteworthy Light"/>
                <a:cs typeface="Noteworthy Light"/>
              </a:rPr>
              <a:t>When is the Contest?</a:t>
            </a:r>
            <a:endParaRPr lang="en-US" dirty="0">
              <a:solidFill>
                <a:srgbClr val="800000"/>
              </a:solidFill>
              <a:latin typeface="Noteworthy Light"/>
              <a:cs typeface="Noteworthy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The contest begins on September 10</a:t>
            </a:r>
            <a:r>
              <a:rPr lang="en-US" baseline="30000" dirty="0" smtClean="0">
                <a:solidFill>
                  <a:srgbClr val="800000"/>
                </a:solidFill>
              </a:rPr>
              <a:t>th</a:t>
            </a:r>
            <a:r>
              <a:rPr lang="en-US" dirty="0" smtClean="0">
                <a:solidFill>
                  <a:srgbClr val="800000"/>
                </a:solidFill>
              </a:rPr>
              <a:t> at 12:00am Pacific time (PT), 3:00am Eastern time (ET).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The contest ends on October 2</a:t>
            </a:r>
            <a:r>
              <a:rPr lang="en-US" baseline="30000" dirty="0" smtClean="0">
                <a:solidFill>
                  <a:srgbClr val="800000"/>
                </a:solidFill>
              </a:rPr>
              <a:t>nd</a:t>
            </a:r>
            <a:r>
              <a:rPr lang="en-US" dirty="0" smtClean="0">
                <a:solidFill>
                  <a:srgbClr val="800000"/>
                </a:solidFill>
              </a:rPr>
              <a:t> at </a:t>
            </a:r>
            <a:r>
              <a:rPr lang="en-US" dirty="0">
                <a:solidFill>
                  <a:srgbClr val="800000"/>
                </a:solidFill>
              </a:rPr>
              <a:t>12:00am Pacific time (PT), 3:00am Eastern time (ET).</a:t>
            </a:r>
          </a:p>
          <a:p>
            <a:pPr marL="0" indent="0">
              <a:buNone/>
            </a:pPr>
            <a:endParaRPr lang="en-US" dirty="0">
              <a:solidFill>
                <a:srgbClr val="800000"/>
              </a:solidFill>
            </a:endParaRPr>
          </a:p>
        </p:txBody>
      </p:sp>
      <p:pic>
        <p:nvPicPr>
          <p:cNvPr id="4" name="Picture 3" descr="utah_beehive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45" y="171607"/>
            <a:ext cx="1368477" cy="1115055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22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24"/>
    </mc:Choice>
    <mc:Fallback>
      <p:transition xmlns:p14="http://schemas.microsoft.com/office/powerpoint/2010/main" spd="slow" advTm="170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  <a:latin typeface="Noteworthy Light"/>
                <a:cs typeface="Noteworthy Light"/>
              </a:rPr>
              <a:t>Contest Rewards</a:t>
            </a:r>
            <a:endParaRPr lang="en-US" dirty="0">
              <a:solidFill>
                <a:srgbClr val="800000"/>
              </a:solidFill>
              <a:latin typeface="Noteworthy Light"/>
              <a:cs typeface="Noteworthy Ligh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A minimum of 10 winners will be selected and mailed a </a:t>
            </a:r>
            <a:r>
              <a:rPr lang="en-US" b="1" u="sng" dirty="0" smtClean="0">
                <a:solidFill>
                  <a:srgbClr val="800000"/>
                </a:solidFill>
              </a:rPr>
              <a:t>surprise reward!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If you are selected as a winner, you will be contacted via email so that your mailing address may be obtained so that your prize can be sent to you.</a:t>
            </a:r>
            <a:endParaRPr lang="en-US" dirty="0">
              <a:solidFill>
                <a:srgbClr val="800000"/>
              </a:solidFill>
            </a:endParaRPr>
          </a:p>
          <a:p>
            <a:r>
              <a:rPr lang="en-US" dirty="0" smtClean="0">
                <a:solidFill>
                  <a:srgbClr val="800000"/>
                </a:solidFill>
              </a:rPr>
              <a:t>If the contestants authorize/grant permission, the essays will be published on </a:t>
            </a:r>
            <a:r>
              <a:rPr lang="en-US" dirty="0" err="1" smtClean="0">
                <a:solidFill>
                  <a:srgbClr val="800000"/>
                </a:solidFill>
              </a:rPr>
              <a:t>Yaldah.com</a:t>
            </a:r>
            <a:r>
              <a:rPr lang="en-US" dirty="0" smtClean="0">
                <a:solidFill>
                  <a:srgbClr val="800000"/>
                </a:solidFill>
              </a:rPr>
              <a:t> for all to enjoy and learn from.</a:t>
            </a:r>
          </a:p>
        </p:txBody>
      </p:sp>
      <p:pic>
        <p:nvPicPr>
          <p:cNvPr id="4" name="Picture 3" descr="utah_beehive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77" y="171607"/>
            <a:ext cx="1368477" cy="1115055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50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60"/>
    </mc:Choice>
    <mc:Fallback>
      <p:transition xmlns:p14="http://schemas.microsoft.com/office/powerpoint/2010/main" spd="slow" advTm="2616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971458"/>
            <a:ext cx="7232650" cy="429101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4800" b="1" dirty="0" smtClean="0">
                <a:solidFill>
                  <a:srgbClr val="800000"/>
                </a:solidFill>
                <a:latin typeface="Noteworthy Light"/>
                <a:cs typeface="Noteworthy Light"/>
              </a:rPr>
              <a:t>I’m looking forward to reading your entries! 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sz="4800" b="1" dirty="0" smtClean="0">
              <a:solidFill>
                <a:srgbClr val="800000"/>
              </a:solidFill>
              <a:latin typeface="Noteworthy Light"/>
              <a:cs typeface="Noteworthy Light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800" b="1" dirty="0" smtClean="0">
                <a:solidFill>
                  <a:srgbClr val="800000"/>
                </a:solidFill>
                <a:latin typeface="Noteworthy Light"/>
                <a:cs typeface="Noteworthy Light"/>
              </a:rPr>
              <a:t>-Sarah the Craft Blogger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sz="4800" b="1" dirty="0">
              <a:solidFill>
                <a:srgbClr val="800000"/>
              </a:solidFill>
              <a:latin typeface="Noteworthy Light"/>
              <a:cs typeface="Noteworthy Light"/>
            </a:endParaRPr>
          </a:p>
        </p:txBody>
      </p:sp>
      <p:pic>
        <p:nvPicPr>
          <p:cNvPr id="4" name="Picture 3" descr="happy-apple-h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3785"/>
            <a:ext cx="3083625" cy="3037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1362" y="4363467"/>
            <a:ext cx="49569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  <a:latin typeface="Noteworthy Light"/>
                <a:cs typeface="Noteworthy Light"/>
              </a:rPr>
              <a:t>P.S. If you have any questions or concerns, send them to:</a:t>
            </a:r>
          </a:p>
          <a:p>
            <a:r>
              <a:rPr lang="en-US" sz="2800" dirty="0" smtClean="0">
                <a:solidFill>
                  <a:srgbClr val="800000"/>
                </a:solidFill>
                <a:latin typeface="Noteworthy Light"/>
                <a:cs typeface="Noteworthy Light"/>
                <a:hlinkClick r:id="rId5"/>
              </a:rPr>
              <a:t>craftbloggerscontest@gmail.com</a:t>
            </a:r>
            <a:endParaRPr lang="en-US" sz="2800" dirty="0" smtClean="0">
              <a:solidFill>
                <a:srgbClr val="800000"/>
              </a:solidFill>
              <a:latin typeface="Noteworthy Light"/>
              <a:cs typeface="Noteworthy Light"/>
            </a:endParaRPr>
          </a:p>
          <a:p>
            <a:endParaRPr lang="en-US" sz="2800" dirty="0">
              <a:solidFill>
                <a:srgbClr val="800000"/>
              </a:solidFill>
              <a:latin typeface="Noteworthy Light"/>
              <a:cs typeface="Noteworthy Light"/>
            </a:endParaRPr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9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75"/>
    </mc:Choice>
    <mc:Fallback>
      <p:transition xmlns:p14="http://schemas.microsoft.com/office/powerpoint/2010/main" spd="slow" advTm="1317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ummer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73</TotalTime>
  <Words>221</Words>
  <Application>Microsoft Macintosh PowerPoint</Application>
  <PresentationFormat>On-screen Show (4:3)</PresentationFormat>
  <Paragraphs>19</Paragraphs>
  <Slides>5</Slides>
  <Notes>1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Summer</vt:lpstr>
      <vt:lpstr>PowerPoint Presentation</vt:lpstr>
      <vt:lpstr>Contest Rules</vt:lpstr>
      <vt:lpstr>When is the Contest?</vt:lpstr>
      <vt:lpstr>Contest Rewards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Sarah the Craft Blogger’s  Rosh Hashanah Contest !שנה טובה</dc:title>
  <dc:creator>Microsoft Office User</dc:creator>
  <cp:lastModifiedBy>Microsoft Office User</cp:lastModifiedBy>
  <cp:revision>8</cp:revision>
  <dcterms:created xsi:type="dcterms:W3CDTF">2014-09-02T21:23:16Z</dcterms:created>
  <dcterms:modified xsi:type="dcterms:W3CDTF">2014-09-02T22:37:02Z</dcterms:modified>
</cp:coreProperties>
</file>